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F6B-97BC-62F4-658D-DBEE8C0FA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B25FF-7FA6-1124-2605-69F7457D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F638-3496-1A96-145B-7EE98DC7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9A665-9B19-182B-05A4-0DFADC82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B21B1-A8EA-907D-B1CF-CB566A53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8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285B-2947-66E1-312F-FAD83A8E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6DA7B-E61B-1E05-48F8-B3EF3958D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9F5CD-2C1C-71AB-738F-FF2E4766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FD57D-9DA0-4E94-FAFE-994E2413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77B77-E52B-7B75-5AA0-D35139D6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8DE3F-ECA4-5FB3-94E2-14BE983EA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B68D-C83B-D351-6786-898866733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B9387-ED5F-A858-F5B7-760CA6C5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0D13-A5B1-5BA7-1C9E-71A47F80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FA998-7D0C-66FE-C362-269AF140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32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F2DB-9F8F-6F63-B976-71A19069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E557-8C65-A661-5A20-AAB4D5EF6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B3465-9E59-FF73-38FA-904B8D21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E2F86-8700-4066-682F-08D64FF5D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21342-490D-F56D-41A7-A5FA6ED0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6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5FE0-BCEE-6646-BF58-0453CD5E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C3D5A-49D2-0CA6-9FE2-539931F1E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DC6E4-134D-ACE9-A330-5BD3BA9F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49F0B-273F-EE9B-0FBB-08819D8A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5027D-0181-098B-66D4-B4ADA3D1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9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62E3-B59B-3738-F184-7EE97686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A5DCE-4C67-C139-9452-40B5E69E7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64527-8A96-FC5C-191D-235AB9543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40C4C-9560-6540-4D70-2FDB0756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FF653-1054-38C7-CD81-1939E3E9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08AEF-E9E9-B004-B01E-435E7185B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5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ED11-B68C-49C8-22C2-F7BED171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9D87C-0F58-5E36-907B-AFB9B797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F1DA3-E128-A718-1E4F-661E0C807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8104C-A672-BB63-6D3F-D27E2E90B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643BA-D0AB-E431-418E-4D5C41B75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C7C04B-C512-2DF6-1D48-B6494115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3B0D8-9816-4822-4A86-846AAC5E1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B3298-8BA2-733B-96A5-26F8B0CF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269C-1921-CFED-F32F-63DC5A23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3F628-E994-6D12-D604-C8E1221F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08805-4750-E1E1-B596-25AFB5B7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1966C-CB02-51A7-6A9D-18CF46F0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49FFD-9FAD-01AC-6A02-3E82988D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F92EE-CC22-1047-C909-8E9AEA0D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1B68B-60D0-D164-127C-35EFE7CA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80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D316-0205-FDF8-3E0A-D2BC4572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D3D20-8A24-0E01-4B95-AB714D38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2921A-5940-93BA-28B6-7BCB5553F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263B1-7FBD-4DBB-6F67-BE6920EC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820AD-7394-D3DB-A601-DBB24976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7C781-78DE-CF70-C4D4-F4D89C50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5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3C0B-351E-A863-D114-69D7C87CE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ABD3BD-644B-9E35-A8BC-9319FBE78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1E4C5-1DA5-A1C7-D4DB-6BB7128B5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7F51C-8A0C-2351-8C84-29C4A7D8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365AD-7451-7909-865A-606269E8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F82F8-630E-44CD-1012-F728A7CF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9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0EE833-FE9E-8E4E-4A52-B3045C1B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65036-E8E1-FDA8-28E2-05F6BA3FE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530-7733-2A78-2541-093BEB15A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E719-DCE7-45FC-9154-1ECD23AA329C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267A4-CD89-D5A6-F775-A83D12CE0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68DE-6E24-78A6-5215-F0700C77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D4DDD-E179-4171-8162-A681B3AA0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7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al-Time Embedded Systems Programming, Introduction - Course | UCSC  Silicon Valley Extension">
            <a:extLst>
              <a:ext uri="{FF2B5EF4-FFF2-40B4-BE49-F238E27FC236}">
                <a16:creationId xmlns:a16="http://schemas.microsoft.com/office/drawing/2014/main" id="{C0B72496-3DBF-5A5F-C42B-361C4CDAB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553E37-071A-06AA-22AA-C2ADD81ED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Embedded Snake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D04C3-664D-A4B3-05DA-F5C24A07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Jonathon Moore</a:t>
            </a:r>
          </a:p>
          <a:p>
            <a:r>
              <a:rPr lang="en-US">
                <a:solidFill>
                  <a:srgbClr val="FFFFFF"/>
                </a:solidFill>
              </a:rPr>
              <a:t>SWE-350</a:t>
            </a:r>
          </a:p>
        </p:txBody>
      </p:sp>
    </p:spTree>
    <p:extLst>
      <p:ext uri="{BB962C8B-B14F-4D97-AF65-F5344CB8AC3E}">
        <p14:creationId xmlns:p14="http://schemas.microsoft.com/office/powerpoint/2010/main" val="1271759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403E-80A9-2258-D6E2-900C8D15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DC4DA-A9D2-3C1B-2A54-F0F26B544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of Snake</a:t>
            </a:r>
          </a:p>
          <a:p>
            <a:r>
              <a:rPr lang="en-US" dirty="0"/>
              <a:t>Runs on Intel DE10-Standard</a:t>
            </a:r>
          </a:p>
          <a:p>
            <a:r>
              <a:rPr lang="en-US" dirty="0"/>
              <a:t>Utilizes Linux OS</a:t>
            </a:r>
          </a:p>
          <a:p>
            <a:r>
              <a:rPr lang="en-US" dirty="0"/>
              <a:t>Written in C</a:t>
            </a:r>
          </a:p>
          <a:p>
            <a:r>
              <a:rPr lang="en-US" dirty="0"/>
              <a:t>Integrates FPGA</a:t>
            </a:r>
          </a:p>
          <a:p>
            <a:r>
              <a:rPr lang="en-US" dirty="0"/>
              <a:t>Displays to LCD and LED</a:t>
            </a:r>
          </a:p>
          <a:p>
            <a:r>
              <a:rPr lang="en-US" dirty="0"/>
              <a:t>Takes input from buttons</a:t>
            </a:r>
          </a:p>
          <a:p>
            <a:r>
              <a:rPr lang="en-US" dirty="0"/>
              <a:t>Introduction to embedded systems</a:t>
            </a:r>
          </a:p>
        </p:txBody>
      </p:sp>
      <p:pic>
        <p:nvPicPr>
          <p:cNvPr id="1028" name="Picture 4" descr="Snake Game - Play Online at Coolmath Games">
            <a:extLst>
              <a:ext uri="{FF2B5EF4-FFF2-40B4-BE49-F238E27FC236}">
                <a16:creationId xmlns:a16="http://schemas.microsoft.com/office/drawing/2014/main" id="{344C310E-447C-5FF2-23BC-4AED80C8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941" y="1138238"/>
            <a:ext cx="5771059" cy="458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73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AD21-47A5-C6D2-4B8D-032DCE09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4" name="Picture 3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F14E7FC7-2E7E-BD61-9067-16C03C3B9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25" y="1456346"/>
            <a:ext cx="6392149" cy="54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C6E78DC-8CA9-EE1A-C88D-0C5EDF6434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r="47851" b="24251"/>
          <a:stretch/>
        </p:blipFill>
        <p:spPr bwMode="auto">
          <a:xfrm>
            <a:off x="4570445" y="0"/>
            <a:ext cx="76215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B5B31-B3B2-443D-13EB-7A88B9AA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Design</a:t>
            </a:r>
          </a:p>
        </p:txBody>
      </p:sp>
    </p:spTree>
    <p:extLst>
      <p:ext uri="{BB962C8B-B14F-4D97-AF65-F5344CB8AC3E}">
        <p14:creationId xmlns:p14="http://schemas.microsoft.com/office/powerpoint/2010/main" val="160610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66C8-6632-B743-7F43-F880F133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VLSI Design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2A321-AF98-A1AC-A6C2-7F1EC69B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2" y="1547633"/>
            <a:ext cx="10983595" cy="4992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35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D80C-1931-C88A-7F66-BA55BA8B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122C-C6D6-F5BA-2E3D-67D06133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see the game on LCD</a:t>
            </a:r>
          </a:p>
          <a:p>
            <a:r>
              <a:rPr lang="en-US" dirty="0"/>
              <a:t>User can press button 1 to turn right or button 2 to turn left</a:t>
            </a:r>
          </a:p>
          <a:p>
            <a:r>
              <a:rPr lang="en-US" dirty="0"/>
              <a:t>User can see their current score on LED Display</a:t>
            </a:r>
          </a:p>
          <a:p>
            <a:r>
              <a:rPr lang="en-US" dirty="0"/>
              <a:t>If the user hits a wall or themselves they will die</a:t>
            </a:r>
          </a:p>
          <a:p>
            <a:r>
              <a:rPr lang="en-US" dirty="0"/>
              <a:t>User can replay if they die</a:t>
            </a:r>
          </a:p>
          <a:p>
            <a:r>
              <a:rPr lang="en-US" dirty="0"/>
              <a:t>Snake will get longer each successful eating</a:t>
            </a:r>
          </a:p>
        </p:txBody>
      </p:sp>
      <p:pic>
        <p:nvPicPr>
          <p:cNvPr id="4098" name="Picture 2" descr="owerful functionality - key resources icon PNG image with transparent  background | TOPpng">
            <a:extLst>
              <a:ext uri="{FF2B5EF4-FFF2-40B4-BE49-F238E27FC236}">
                <a16:creationId xmlns:a16="http://schemas.microsoft.com/office/drawing/2014/main" id="{D89685C9-900B-1102-C0CA-E3C60A375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813" y="3295650"/>
            <a:ext cx="3483187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6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194C-6997-5C14-BCC4-DB804B55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it designed?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9379-D289-AEF3-B468-6D3532813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  <a:p>
            <a:pPr lvl="1"/>
            <a:r>
              <a:rPr lang="en-US" dirty="0"/>
              <a:t>Figure out how to track the array for snake positions</a:t>
            </a:r>
          </a:p>
          <a:p>
            <a:pPr lvl="1"/>
            <a:r>
              <a:rPr lang="en-US" dirty="0"/>
              <a:t>Map the snake positions to pixel positions for display</a:t>
            </a:r>
          </a:p>
          <a:p>
            <a:pPr lvl="1"/>
            <a:r>
              <a:rPr lang="en-US" dirty="0"/>
              <a:t>Encapsulate all the hardware functionality into its own class</a:t>
            </a:r>
          </a:p>
          <a:p>
            <a:r>
              <a:rPr lang="en-US" dirty="0"/>
              <a:t>Game loop</a:t>
            </a:r>
          </a:p>
          <a:p>
            <a:r>
              <a:rPr lang="en-US" dirty="0"/>
              <a:t>Future</a:t>
            </a:r>
          </a:p>
          <a:p>
            <a:pPr lvl="1"/>
            <a:r>
              <a:rPr lang="en-US" dirty="0"/>
              <a:t>Implement a high score with text file</a:t>
            </a:r>
          </a:p>
          <a:p>
            <a:pPr lvl="1"/>
            <a:r>
              <a:rPr lang="en-US" dirty="0"/>
              <a:t>Maybe move to an external display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2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CB61-605B-F530-5A8F-C69C416C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5" name="Video (3)">
            <a:hlinkClick r:id="" action="ppaction://media"/>
            <a:extLst>
              <a:ext uri="{FF2B5EF4-FFF2-40B4-BE49-F238E27FC236}">
                <a16:creationId xmlns:a16="http://schemas.microsoft.com/office/drawing/2014/main" id="{9895481A-1139-F30B-00FA-A293791FD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4287" y="39171"/>
            <a:ext cx="4543426" cy="67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Real-Time Embedded Systems Programming, Introduction - Course | UCSC  Silicon Valley Extension">
            <a:extLst>
              <a:ext uri="{FF2B5EF4-FFF2-40B4-BE49-F238E27FC236}">
                <a16:creationId xmlns:a16="http://schemas.microsoft.com/office/drawing/2014/main" id="{46315390-B596-2DA6-52C9-27B143E0E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54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147</Words>
  <Application>Microsoft Office PowerPoint</Application>
  <PresentationFormat>Widescreen</PresentationFormat>
  <Paragraphs>32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Embedded Snake</vt:lpstr>
      <vt:lpstr>Project Overview</vt:lpstr>
      <vt:lpstr>System Design</vt:lpstr>
      <vt:lpstr>Application Design</vt:lpstr>
      <vt:lpstr>VLSI Design</vt:lpstr>
      <vt:lpstr>Functionality</vt:lpstr>
      <vt:lpstr>How was it designed?</vt:lpstr>
      <vt:lpstr>Video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Snake</dc:title>
  <dc:creator>Jonathon Moore</dc:creator>
  <cp:lastModifiedBy>Jonathon Moore</cp:lastModifiedBy>
  <cp:revision>6</cp:revision>
  <dcterms:created xsi:type="dcterms:W3CDTF">2022-12-16T06:55:34Z</dcterms:created>
  <dcterms:modified xsi:type="dcterms:W3CDTF">2022-12-16T07:42:12Z</dcterms:modified>
</cp:coreProperties>
</file>